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1324" autoAdjust="0"/>
  </p:normalViewPr>
  <p:slideViewPr>
    <p:cSldViewPr>
      <p:cViewPr>
        <p:scale>
          <a:sx n="125" d="100"/>
          <a:sy n="125" d="100"/>
        </p:scale>
        <p:origin x="-612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1776FDD3-2EA4-4097-9A8F-6CFE3D701A26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668C677B-F2AE-4EF2-899C-32AAA505E20A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553EC4B3-C341-4F5F-907A-5B4B2DEC85B8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34B5D65A-3AC9-4CA2-A039-01687066CBB4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C6E74186-5924-4957-970B-3050F823B113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D9877E75-880B-456B-8CA3-41575ECDBCBF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E058BBF4-427D-4688-8B7D-E949A0A840E4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B61F725B-1F7A-47C1-BFB4-A263779EF542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711A8437-F566-43C6-9F00-B094C747A25C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E11487CA-746A-4B87-A42F-4A241662CC5B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1E092F2A-C2FD-4808-AD16-D58F491B8E04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</dgm:ptLst>
  <dgm:cxnLst>
    <dgm:cxn modelId="{D338EEC2-2812-496D-A2F7-A339CC2FEBA9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01/05/2019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01/05/2019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 smtClean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01/05/2019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 smtClean="0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01/05/2019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5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5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61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</a:t>
            </a:r>
            <a:r>
              <a:rPr lang="it-IT" altLang="it-IT" dirty="0" smtClean="0"/>
              <a:t>Dott. Daniele Gobbo</a:t>
            </a:r>
            <a:r>
              <a:rPr lang="it-IT" altLang="it-IT" dirty="0"/>
              <a:t>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 smtClean="0"/>
              <a:t>DATA GROUPING-SORTING-SELECT and DATES (DML)</a:t>
            </a:r>
            <a:r>
              <a:rPr lang="it-IT" altLang="it-IT" sz="2800" dirty="0" smtClean="0"/>
              <a:t> </a:t>
            </a:r>
            <a:endParaRPr lang="it-IT" altLang="it-IT" sz="2800" dirty="0" smtClean="0"/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INSERT INTO SELECT STATEMENT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40939311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9" y="1786502"/>
            <a:ext cx="8501745" cy="344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3" y="1457300"/>
            <a:ext cx="66579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3" y="5229200"/>
            <a:ext cx="56007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5" y="5762600"/>
            <a:ext cx="8208912" cy="71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64678"/>
            <a:ext cx="5507978" cy="442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84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UPDATE  STATEMENT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764354025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812868" cy="346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57263"/>
            <a:ext cx="54864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85" y="5949280"/>
            <a:ext cx="62674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98" y="957262"/>
            <a:ext cx="5926825" cy="463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86" y="5454588"/>
            <a:ext cx="6107849" cy="892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86" y="957263"/>
            <a:ext cx="5842350" cy="444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10" y="959555"/>
            <a:ext cx="6477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0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5" y="505550"/>
            <a:ext cx="8902080" cy="34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2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DELETE  STATEMENT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876558227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" y="1391092"/>
            <a:ext cx="7956376" cy="362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96752"/>
            <a:ext cx="393893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02" y="2064276"/>
            <a:ext cx="53625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02" y="5236099"/>
            <a:ext cx="5771321" cy="49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02" y="5805264"/>
            <a:ext cx="51149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41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WHAT IS SQL INJECTION?</a:t>
              </a:r>
            </a:p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HOW TO SECURE DATABASE?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971838221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68952" cy="351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0524"/>
            <a:ext cx="8097326" cy="405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16" y="1704628"/>
            <a:ext cx="7776864" cy="412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4" y="1601990"/>
            <a:ext cx="8277959" cy="425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5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GROUP BY CLAUSE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98992444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62372" cy="3140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671513"/>
            <a:ext cx="5305425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0" y="2592307"/>
            <a:ext cx="7536893" cy="242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92306"/>
            <a:ext cx="8522981" cy="249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5" y="2012059"/>
            <a:ext cx="8485022" cy="3118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23" y="390324"/>
            <a:ext cx="6591300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9" y="4162400"/>
            <a:ext cx="8882953" cy="150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8" y="849232"/>
            <a:ext cx="869632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HAVING</a:t>
              </a:r>
              <a:r>
                <a:rPr lang="en-US" sz="2800" b="1" dirty="0" smtClean="0"/>
                <a:t> CLAUSE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220336522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5" y="1628800"/>
            <a:ext cx="8064896" cy="310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30308"/>
            <a:ext cx="58674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88" y="4509120"/>
            <a:ext cx="60198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9" y="2708920"/>
            <a:ext cx="82200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0303"/>
            <a:ext cx="8784976" cy="494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6" y="882332"/>
            <a:ext cx="31908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ORDER BY CLAUSE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529226288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00808"/>
            <a:ext cx="8180109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2" y="1628800"/>
            <a:ext cx="4499908" cy="380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10" y="1628800"/>
            <a:ext cx="4323390" cy="450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97" y="1231007"/>
            <a:ext cx="58674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97" y="1134224"/>
            <a:ext cx="5829001" cy="524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3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LIMIT OR TOP CLAUSE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4091637277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9" y="1628800"/>
            <a:ext cx="8424936" cy="332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645176"/>
            <a:ext cx="52578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8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Wildcards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18219463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7" y="1772816"/>
            <a:ext cx="814316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39300"/>
            <a:ext cx="60674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3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Aliases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546851593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32" y="1772816"/>
            <a:ext cx="8416741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32" y="1412776"/>
            <a:ext cx="37338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89" y="3861048"/>
            <a:ext cx="56864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400600" cy="343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47" y="2235359"/>
            <a:ext cx="73628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83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SQL DATES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536333489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" y="1844824"/>
            <a:ext cx="8712968" cy="355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27813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1" y="512470"/>
            <a:ext cx="83248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6" y="3854217"/>
            <a:ext cx="82200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70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95536" y="316166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 smtClean="0"/>
                <a:t>INSERT INTO STATEMENT</a:t>
              </a:r>
              <a:endParaRPr lang="en-US" sz="2800" b="1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362547010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4" y="1700808"/>
            <a:ext cx="847152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57" y="1052736"/>
            <a:ext cx="48482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73396"/>
            <a:ext cx="6170984" cy="28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8" y="1367699"/>
            <a:ext cx="8313564" cy="32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47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52704</TotalTime>
  <Words>65</Words>
  <Application>Microsoft Office PowerPoint</Application>
  <PresentationFormat>Presentazione su schermo (4:3)</PresentationFormat>
  <Paragraphs>28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4" baseType="lpstr"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Aministrator</cp:lastModifiedBy>
  <cp:revision>1380</cp:revision>
  <dcterms:created xsi:type="dcterms:W3CDTF">2013-02-13T14:15:36Z</dcterms:created>
  <dcterms:modified xsi:type="dcterms:W3CDTF">2019-05-02T09:04:25Z</dcterms:modified>
</cp:coreProperties>
</file>